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407"/>
    <p:restoredTop sz="94760"/>
  </p:normalViewPr>
  <p:slideViewPr>
    <p:cSldViewPr snapToGrid="0" snapToObjects="1">
      <p:cViewPr varScale="1">
        <p:scale>
          <a:sx n="210" d="100"/>
          <a:sy n="210" d="100"/>
        </p:scale>
        <p:origin x="20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94FF0-01D1-B640-A682-DF04C8BE8111}" type="datetimeFigureOut">
              <a:rPr lang="en-US" smtClean="0"/>
              <a:t>3/21/18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5D1C7-274E-F14D-BA6A-011A869BE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67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5D1C7-274E-F14D-BA6A-011A869BED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9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BA30F-FC97-1B48-9145-C87E7C5B2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7F683-4D48-6D49-91AD-6B0911736E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D98F5-2DAE-9B49-AEBE-64910206E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E8FC4-93EA-EC4B-B8E3-995F1EF27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F9B5E-9084-A347-95EA-C870374DD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37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56319-7C32-434C-A936-466A22A0D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14B653-B3C0-3742-AD03-B76E5F37BB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AE621-77F1-2C45-9F89-114F2F7B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9FF41-1F37-C047-8E92-237BB2DD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D53C6-91C8-F040-9BFD-35662B352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7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1B1BB5-0626-BC40-841A-2DF182117B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D44AC5-75A0-8945-88BE-751B2487F5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5A28E-99D9-4646-A656-2601E818D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642C9-69FB-1A4D-AFFD-B6F8F8861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692FA-54E6-344C-A835-579A18EA2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1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AF62B-972C-FB4E-BB39-933262D2F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E95CA-B694-5049-AFD5-502B2A56A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C6FBA-BF3C-E448-90DE-F42E437C0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F19B4-D11C-D849-92FE-A8ECEC90D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9DC6B-0F8D-B44E-98BA-824DA5370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8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25C37-2F14-AA4F-8F6A-950A19F2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00A9C-A9B0-E64E-9E30-7142D566B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7470E-771D-0446-AB87-96E02F98A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FA825-E533-0D45-A64D-12952AC62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3625D-3205-E64C-A926-9FE62445B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B58FA-C655-7D43-BB94-0401060F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AAA35-5235-8F4A-A889-5BB684DF4F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C70040-D3FE-DB44-B578-48FD82ECF9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3EC7DB-3835-9B47-B526-129637DED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F35418-3D2E-B244-894F-BD57CDF5A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FA9042-7524-2E44-9E73-A597EAB0C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8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8121F-6F74-4F49-8DAB-BE09B7DAD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AE8F08-92DE-7843-BF31-4E34E8F87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5BF97-4D38-7741-93ED-55A60569E6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AD0A60-CFC2-8341-8BEA-0B79C02487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0C47-B365-684A-9F0E-C0EEB9FB77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FFFD1D-6481-574F-BFB2-166B9E1D8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F620DE-6AE8-7A4A-9210-C0BFDCCE1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BD5769-9F76-C14C-9484-20B1EDB25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57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10E30-A910-6C4A-BD31-E79037AC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F14ED5-7BCC-3E4D-B380-48F9E01DD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1D76B-9BF5-1C41-B41C-DD1440A45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8FBAC-3C9A-FD4A-8A5C-D8BFA809B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65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92F3DB-A853-524A-9454-C6578F2E1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B644DF-C60A-3A4E-BECC-2654C5162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2AB61-EA68-BA47-9E92-686FC9029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98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6FB0C-A8CE-644F-A784-7F8FC9C1A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61A0F-1DDE-A046-BFBF-D2BEC06BB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BAE215-7E7A-A740-84A8-AFACB312A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4CF395-1419-6849-B53C-2E268F7E4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9D567-2F05-194B-955D-F59DF2577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977C0E-9015-C741-B344-BE37B2CCF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7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2910C-117D-5D4E-A5A1-987EDAFE1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A30C76-E920-C94A-AE46-20ABD38261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E5FE28-F450-1442-8F8F-16D8349B1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AAAE2-AE61-6845-9F25-729BCD291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536EC8-42E3-CA4B-8AD8-99B2F60D9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4D7DF7-8CC7-924B-89A7-7ABFFB10B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81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383E66-12BE-9B48-A4F1-C06130956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44D70C-3084-DE47-941F-D7B749832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39CAF-5DC7-184C-A6C3-75616E4091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C7C49-B5FF-2949-A25C-414E8294E418}" type="datetimeFigureOut">
              <a:rPr lang="en-US" smtClean="0"/>
              <a:t>3/21/18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57AE1-F21B-4743-96D4-0057B159D3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09C59-0CE8-4049-A347-73304952A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11143-6514-FB47-A915-7A4D2A93D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3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F00E8E47-08F8-2143-A5A7-D1302DC035E5}"/>
              </a:ext>
            </a:extLst>
          </p:cNvPr>
          <p:cNvSpPr/>
          <p:nvPr/>
        </p:nvSpPr>
        <p:spPr>
          <a:xfrm>
            <a:off x="3853234" y="840256"/>
            <a:ext cx="1128156" cy="74814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Effect of ∆T on F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606EEB2-F82E-5E4E-9370-24A8CCEC8198}"/>
              </a:ext>
            </a:extLst>
          </p:cNvPr>
          <p:cNvSpPr/>
          <p:nvPr/>
        </p:nvSpPr>
        <p:spPr>
          <a:xfrm>
            <a:off x="6608623" y="688845"/>
            <a:ext cx="1508166" cy="105096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Fdbk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strength vis-à-vis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land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temp.</a:t>
            </a:r>
            <a:endParaRPr 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797101E-C48B-804E-B729-FE2804C78EE4}"/>
              </a:ext>
            </a:extLst>
          </p:cNvPr>
          <p:cNvSpPr/>
          <p:nvPr/>
        </p:nvSpPr>
        <p:spPr>
          <a:xfrm>
            <a:off x="6525497" y="3499150"/>
            <a:ext cx="1674418" cy="105096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Fdbk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strength vis-à-vis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global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temp.</a:t>
            </a:r>
            <a:endParaRPr 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3EE50A-55F1-AD4E-9859-86E20743C949}"/>
              </a:ext>
            </a:extLst>
          </p:cNvPr>
          <p:cNvSpPr/>
          <p:nvPr/>
        </p:nvSpPr>
        <p:spPr>
          <a:xfrm>
            <a:off x="169224" y="839040"/>
            <a:ext cx="2049978" cy="7505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19172EAD-671A-9D4B-9BEC-6E2BB826F358}"/>
              </a:ext>
            </a:extLst>
          </p:cNvPr>
          <p:cNvSpPr/>
          <p:nvPr/>
        </p:nvSpPr>
        <p:spPr>
          <a:xfrm>
            <a:off x="2305885" y="807600"/>
            <a:ext cx="1460666" cy="81345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Regression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27845F8C-DCD2-3B40-8F36-A4DF28F05085}"/>
              </a:ext>
            </a:extLst>
          </p:cNvPr>
          <p:cNvSpPr/>
          <p:nvPr/>
        </p:nvSpPr>
        <p:spPr>
          <a:xfrm>
            <a:off x="5068073" y="807600"/>
            <a:ext cx="1460666" cy="81345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Box model</a:t>
            </a: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FD4A941E-C727-D74F-8139-EE8AC3160052}"/>
              </a:ext>
            </a:extLst>
          </p:cNvPr>
          <p:cNvSpPr/>
          <p:nvPr/>
        </p:nvSpPr>
        <p:spPr>
          <a:xfrm>
            <a:off x="2305885" y="2376264"/>
            <a:ext cx="1460666" cy="81345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Regression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A24580B-B85D-0A49-BA44-C5EE4909FDF7}"/>
              </a:ext>
            </a:extLst>
          </p:cNvPr>
          <p:cNvSpPr/>
          <p:nvPr/>
        </p:nvSpPr>
        <p:spPr>
          <a:xfrm>
            <a:off x="3842126" y="2407704"/>
            <a:ext cx="2042554" cy="74814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Correction factor b/w land and global temps.</a:t>
            </a:r>
            <a:endParaRPr 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F7E1936-0F88-774D-8F68-E47A587E1F8C}"/>
              </a:ext>
            </a:extLst>
          </p:cNvPr>
          <p:cNvSpPr/>
          <p:nvPr/>
        </p:nvSpPr>
        <p:spPr>
          <a:xfrm>
            <a:off x="6608623" y="5122502"/>
            <a:ext cx="1799107" cy="10996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D199DA-696E-9642-BE9B-E5555B604550}"/>
              </a:ext>
            </a:extLst>
          </p:cNvPr>
          <p:cNvSpPr txBox="1"/>
          <p:nvPr/>
        </p:nvSpPr>
        <p:spPr>
          <a:xfrm>
            <a:off x="169223" y="952719"/>
            <a:ext cx="924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Avg.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land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temp.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6647EEC-2869-5B40-8FE2-B3D9F5CFEB10}"/>
              </a:ext>
            </a:extLst>
          </p:cNvPr>
          <p:cNvSpPr txBox="1"/>
          <p:nvPr/>
        </p:nvSpPr>
        <p:spPr>
          <a:xfrm>
            <a:off x="1079626" y="844997"/>
            <a:ext cx="1100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Biomass burning flux (F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207D748-00C9-4644-AA00-002A45DA0A70}"/>
              </a:ext>
            </a:extLst>
          </p:cNvPr>
          <p:cNvSpPr/>
          <p:nvPr/>
        </p:nvSpPr>
        <p:spPr>
          <a:xfrm>
            <a:off x="183614" y="2407704"/>
            <a:ext cx="2049978" cy="7505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EABD8E-76DD-3748-876D-0B03B129EBE8}"/>
              </a:ext>
            </a:extLst>
          </p:cNvPr>
          <p:cNvSpPr txBox="1"/>
          <p:nvPr/>
        </p:nvSpPr>
        <p:spPr>
          <a:xfrm>
            <a:off x="183613" y="2521383"/>
            <a:ext cx="924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Avg.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land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temp.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70D6A0-6DE1-484A-9DA3-C9BC508DA032}"/>
              </a:ext>
            </a:extLst>
          </p:cNvPr>
          <p:cNvSpPr txBox="1"/>
          <p:nvPr/>
        </p:nvSpPr>
        <p:spPr>
          <a:xfrm>
            <a:off x="1094016" y="2521383"/>
            <a:ext cx="1100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Avg.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global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temp.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7C3B3C-05DF-2747-A0BA-B93FF167C76B}"/>
              </a:ext>
            </a:extLst>
          </p:cNvPr>
          <p:cNvSpPr txBox="1"/>
          <p:nvPr/>
        </p:nvSpPr>
        <p:spPr>
          <a:xfrm>
            <a:off x="6698880" y="5434905"/>
            <a:ext cx="924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S=Climate sensitivity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4310BDB-A972-564E-858B-2672B890075C}"/>
              </a:ext>
            </a:extLst>
          </p:cNvPr>
          <p:cNvSpPr txBox="1"/>
          <p:nvPr/>
        </p:nvSpPr>
        <p:spPr>
          <a:xfrm>
            <a:off x="7580714" y="5546455"/>
            <a:ext cx="76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C=[CO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14248F9-FDE9-194F-AEE1-D27A10AAEAF5}"/>
              </a:ext>
            </a:extLst>
          </p:cNvPr>
          <p:cNvSpPr/>
          <p:nvPr/>
        </p:nvSpPr>
        <p:spPr>
          <a:xfrm>
            <a:off x="10771418" y="3652899"/>
            <a:ext cx="1128156" cy="74814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Gain</a:t>
            </a:r>
            <a:endParaRPr 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8130842-6F68-7F41-9012-688F5C86F74A}"/>
              </a:ext>
            </a:extLst>
          </p:cNvPr>
          <p:cNvSpPr txBox="1"/>
          <p:nvPr/>
        </p:nvSpPr>
        <p:spPr>
          <a:xfrm>
            <a:off x="662338" y="5575804"/>
            <a:ext cx="189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Satellite era</a:t>
            </a:r>
          </a:p>
          <a:p>
            <a:r>
              <a:rPr lang="en-US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Millennial-scale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384C31E-6364-794C-A354-5DD7113475D8}"/>
              </a:ext>
            </a:extLst>
          </p:cNvPr>
          <p:cNvSpPr txBox="1"/>
          <p:nvPr/>
        </p:nvSpPr>
        <p:spPr>
          <a:xfrm>
            <a:off x="3892284" y="562041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0.71 PgC K</a:t>
            </a:r>
            <a:r>
              <a:rPr lang="en-US" sz="1200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4B67850-13C7-2645-9ECC-C7C7F7298293}"/>
              </a:ext>
            </a:extLst>
          </p:cNvPr>
          <p:cNvSpPr txBox="1"/>
          <p:nvPr/>
        </p:nvSpPr>
        <p:spPr>
          <a:xfrm>
            <a:off x="8116789" y="934208"/>
            <a:ext cx="1385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6.5 ± 3.4 ppm K</a:t>
            </a:r>
            <a:r>
              <a:rPr lang="en-US" sz="1200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5.6 ± 3.2 ppm K</a:t>
            </a:r>
            <a:r>
              <a:rPr lang="en-US" sz="1200" baseline="30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9E82B9B-0739-584B-BCF6-9402B6D31D0F}"/>
              </a:ext>
            </a:extLst>
          </p:cNvPr>
          <p:cNvSpPr txBox="1"/>
          <p:nvPr/>
        </p:nvSpPr>
        <p:spPr>
          <a:xfrm>
            <a:off x="5491728" y="3815745"/>
            <a:ext cx="1000595" cy="461665"/>
          </a:xfrm>
          <a:prstGeom prst="rect">
            <a:avLst/>
          </a:prstGeom>
          <a:solidFill>
            <a:srgbClr val="FFD9ED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8.9 ppm K</a:t>
            </a:r>
            <a:r>
              <a:rPr lang="en-US" sz="1200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?? ppm K</a:t>
            </a:r>
            <a:r>
              <a:rPr lang="en-US" sz="1200" baseline="30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B9D002F-B410-1C4E-807E-40CBE3B62FAD}"/>
              </a:ext>
            </a:extLst>
          </p:cNvPr>
          <p:cNvSpPr txBox="1"/>
          <p:nvPr/>
        </p:nvSpPr>
        <p:spPr>
          <a:xfrm>
            <a:off x="10863967" y="3375900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0.09 ± 0.05</a:t>
            </a:r>
            <a:endParaRPr lang="en-US" sz="1200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B1AC250-E071-5644-A709-32ECAAE81CC8}"/>
              </a:ext>
            </a:extLst>
          </p:cNvPr>
          <p:cNvSpPr txBox="1"/>
          <p:nvPr/>
        </p:nvSpPr>
        <p:spPr>
          <a:xfrm>
            <a:off x="3874535" y="1589811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0.61 PgC K</a:t>
            </a:r>
            <a:r>
              <a:rPr lang="en-US" sz="1200" baseline="30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1AAFBD3-2A19-304E-B600-5B0708BA4C88}"/>
              </a:ext>
            </a:extLst>
          </p:cNvPr>
          <p:cNvSpPr txBox="1"/>
          <p:nvPr/>
        </p:nvSpPr>
        <p:spPr>
          <a:xfrm>
            <a:off x="6889407" y="5205074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2.8 K</a:t>
            </a:r>
            <a:endParaRPr lang="en-US" sz="1200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7BAA389-F7C8-F548-834E-8BE0B6C0CE69}"/>
              </a:ext>
            </a:extLst>
          </p:cNvPr>
          <p:cNvSpPr txBox="1"/>
          <p:nvPr/>
        </p:nvSpPr>
        <p:spPr>
          <a:xfrm>
            <a:off x="6889407" y="588239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2.8 K</a:t>
            </a:r>
            <a:endParaRPr lang="en-US" sz="1200" baseline="30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231CA7C-1EAE-C547-9614-56973E841D82}"/>
              </a:ext>
            </a:extLst>
          </p:cNvPr>
          <p:cNvSpPr txBox="1"/>
          <p:nvPr/>
        </p:nvSpPr>
        <p:spPr>
          <a:xfrm>
            <a:off x="7563528" y="5205074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380 ppm</a:t>
            </a:r>
            <a:endParaRPr lang="en-US" sz="1200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973AE8B-143A-884E-A1CC-647E462D42EF}"/>
              </a:ext>
            </a:extLst>
          </p:cNvPr>
          <p:cNvSpPr txBox="1"/>
          <p:nvPr/>
        </p:nvSpPr>
        <p:spPr>
          <a:xfrm>
            <a:off x="7563528" y="5888659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280 ppm</a:t>
            </a:r>
            <a:endParaRPr lang="en-US" sz="1200" baseline="30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3A737D09-4879-4749-AC79-594D3354F1E4}"/>
                  </a:ext>
                </a:extLst>
              </p:cNvPr>
              <p:cNvSpPr/>
              <p:nvPr/>
            </p:nvSpPr>
            <p:spPr>
              <a:xfrm>
                <a:off x="9665377" y="5380708"/>
                <a:ext cx="883712" cy="75788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𝜕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𝜕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3A737D09-4879-4749-AC79-594D3354F1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5377" y="5380708"/>
                <a:ext cx="883712" cy="7578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ight Arrow 88">
                <a:extLst>
                  <a:ext uri="{FF2B5EF4-FFF2-40B4-BE49-F238E27FC236}">
                    <a16:creationId xmlns:a16="http://schemas.microsoft.com/office/drawing/2014/main" id="{4D95255E-1FCB-644E-95A0-0C69E19DD7B4}"/>
                  </a:ext>
                </a:extLst>
              </p:cNvPr>
              <p:cNvSpPr/>
              <p:nvPr/>
            </p:nvSpPr>
            <p:spPr>
              <a:xfrm>
                <a:off x="8467788" y="5272666"/>
                <a:ext cx="1137531" cy="938664"/>
              </a:xfrm>
              <a:prstGeom prst="rightArrow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𝐶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×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𝑙𝑛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9" name="Right Arrow 88">
                <a:extLst>
                  <a:ext uri="{FF2B5EF4-FFF2-40B4-BE49-F238E27FC236}">
                    <a16:creationId xmlns:a16="http://schemas.microsoft.com/office/drawing/2014/main" id="{4D95255E-1FCB-644E-95A0-0C69E19DD7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7788" y="5272666"/>
                <a:ext cx="1137531" cy="938664"/>
              </a:xfrm>
              <a:prstGeom prst="rightArrow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extBox 94">
            <a:extLst>
              <a:ext uri="{FF2B5EF4-FFF2-40B4-BE49-F238E27FC236}">
                <a16:creationId xmlns:a16="http://schemas.microsoft.com/office/drawing/2014/main" id="{27C8D7C5-ADE8-9C47-854C-42B44DCB9E88}"/>
              </a:ext>
            </a:extLst>
          </p:cNvPr>
          <p:cNvSpPr txBox="1"/>
          <p:nvPr/>
        </p:nvSpPr>
        <p:spPr>
          <a:xfrm>
            <a:off x="4375928" y="2175910"/>
            <a:ext cx="974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1.364 K K</a:t>
            </a:r>
            <a:r>
              <a:rPr lang="en-US" sz="1200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624BB24-CA69-2447-85E4-C7C3DF061761}"/>
              </a:ext>
            </a:extLst>
          </p:cNvPr>
          <p:cNvSpPr txBox="1"/>
          <p:nvPr/>
        </p:nvSpPr>
        <p:spPr>
          <a:xfrm>
            <a:off x="4375929" y="3136852"/>
            <a:ext cx="974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1.146 K K</a:t>
            </a:r>
            <a:r>
              <a:rPr lang="en-US" sz="1200" baseline="30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1276D6E-D680-CB43-99AA-45AC6586BF65}"/>
              </a:ext>
            </a:extLst>
          </p:cNvPr>
          <p:cNvSpPr txBox="1"/>
          <p:nvPr/>
        </p:nvSpPr>
        <p:spPr>
          <a:xfrm>
            <a:off x="10863967" y="4413868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0.09 ± 0.05</a:t>
            </a:r>
            <a:endParaRPr lang="en-US" sz="1200" baseline="30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A437E21-BB84-D84A-B7D1-CAD7AE64558E}"/>
              </a:ext>
            </a:extLst>
          </p:cNvPr>
          <p:cNvSpPr txBox="1"/>
          <p:nvPr/>
        </p:nvSpPr>
        <p:spPr>
          <a:xfrm>
            <a:off x="10611854" y="5487213"/>
            <a:ext cx="1255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0.0106 K ppm</a:t>
            </a:r>
            <a:r>
              <a:rPr lang="en-US" sz="1200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0.0144 K ppm</a:t>
            </a:r>
            <a:r>
              <a:rPr lang="en-US" sz="1200" baseline="30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3B95BEE-C082-3747-A3E4-B83B49AF3DAC}"/>
              </a:ext>
            </a:extLst>
          </p:cNvPr>
          <p:cNvSpPr txBox="1"/>
          <p:nvPr/>
        </p:nvSpPr>
        <p:spPr>
          <a:xfrm>
            <a:off x="1256993" y="581943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GFED4s</a:t>
            </a:r>
            <a:endParaRPr lang="en-US" sz="1200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79EA4C78-3E38-8D49-A090-C45F3DA5A99C}"/>
                  </a:ext>
                </a:extLst>
              </p:cNvPr>
              <p:cNvSpPr txBox="1"/>
              <p:nvPr/>
            </p:nvSpPr>
            <p:spPr>
              <a:xfrm>
                <a:off x="1030084" y="1540927"/>
                <a:ext cx="12506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GCD3 normans</a:t>
                </a:r>
              </a:p>
              <a:p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</m:oMath>
                </a14:m>
                <a:r>
                  <a:rPr lang="en-US" sz="1200" dirty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3.87 PgC a</a:t>
                </a:r>
                <a:r>
                  <a:rPr lang="en-US" sz="1200" baseline="30000" dirty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–1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79EA4C78-3E38-8D49-A090-C45F3DA5A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084" y="1540927"/>
                <a:ext cx="1250663" cy="461665"/>
              </a:xfrm>
              <a:prstGeom prst="rect">
                <a:avLst/>
              </a:prstGeom>
              <a:blipFill>
                <a:blip r:embed="rId5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Box 101">
            <a:extLst>
              <a:ext uri="{FF2B5EF4-FFF2-40B4-BE49-F238E27FC236}">
                <a16:creationId xmlns:a16="http://schemas.microsoft.com/office/drawing/2014/main" id="{77EE489D-EDE5-3E46-964B-EFC84BC71D22}"/>
              </a:ext>
            </a:extLst>
          </p:cNvPr>
          <p:cNvSpPr txBox="1"/>
          <p:nvPr/>
        </p:nvSpPr>
        <p:spPr>
          <a:xfrm>
            <a:off x="325968" y="581943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NOAA</a:t>
            </a:r>
            <a:endParaRPr lang="en-US" sz="1200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833A444-002E-2449-AD9C-04F14A153876}"/>
              </a:ext>
            </a:extLst>
          </p:cNvPr>
          <p:cNvSpPr txBox="1"/>
          <p:nvPr/>
        </p:nvSpPr>
        <p:spPr>
          <a:xfrm>
            <a:off x="325968" y="160131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Mann</a:t>
            </a:r>
            <a:endParaRPr lang="en-US" sz="1200" baseline="30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F013B0D-3ED7-E24D-9E89-EA15E7E297BD}"/>
              </a:ext>
            </a:extLst>
          </p:cNvPr>
          <p:cNvSpPr txBox="1"/>
          <p:nvPr/>
        </p:nvSpPr>
        <p:spPr>
          <a:xfrm>
            <a:off x="325968" y="2106481"/>
            <a:ext cx="439544" cy="276999"/>
          </a:xfrm>
          <a:prstGeom prst="rect">
            <a:avLst/>
          </a:prstGeom>
          <a:solidFill>
            <a:srgbClr val="FFD9ED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???</a:t>
            </a:r>
            <a:endParaRPr lang="en-US" sz="1200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889E835-B0E9-5742-9023-5A5EA5245DD5}"/>
              </a:ext>
            </a:extLst>
          </p:cNvPr>
          <p:cNvSpPr txBox="1"/>
          <p:nvPr/>
        </p:nvSpPr>
        <p:spPr>
          <a:xfrm>
            <a:off x="1429838" y="2112347"/>
            <a:ext cx="439544" cy="276999"/>
          </a:xfrm>
          <a:prstGeom prst="rect">
            <a:avLst/>
          </a:prstGeom>
          <a:solidFill>
            <a:srgbClr val="FFD9ED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???</a:t>
            </a:r>
            <a:endParaRPr lang="en-US" sz="1200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0EC67DB-4873-8943-A588-D0F9625ABFC3}"/>
              </a:ext>
            </a:extLst>
          </p:cNvPr>
          <p:cNvSpPr txBox="1"/>
          <p:nvPr/>
        </p:nvSpPr>
        <p:spPr>
          <a:xfrm>
            <a:off x="325968" y="316867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Mann</a:t>
            </a:r>
            <a:endParaRPr lang="en-US" sz="1200" baseline="30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CFEBD20-DF37-AD48-A576-ABDE6A161053}"/>
              </a:ext>
            </a:extLst>
          </p:cNvPr>
          <p:cNvSpPr txBox="1"/>
          <p:nvPr/>
        </p:nvSpPr>
        <p:spPr>
          <a:xfrm>
            <a:off x="1429839" y="3160435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Mann</a:t>
            </a:r>
            <a:endParaRPr lang="en-US" sz="1200" baseline="30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212AB9E-5B71-8B42-BA66-168297888D94}"/>
              </a:ext>
            </a:extLst>
          </p:cNvPr>
          <p:cNvSpPr txBox="1"/>
          <p:nvPr/>
        </p:nvSpPr>
        <p:spPr>
          <a:xfrm>
            <a:off x="2519290" y="1419675"/>
            <a:ext cx="790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S6 (S10)</a:t>
            </a:r>
            <a:endParaRPr lang="en-US" sz="1200" baseline="30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9408EDA-C393-684B-8DAE-1613B93B42ED}"/>
              </a:ext>
            </a:extLst>
          </p:cNvPr>
          <p:cNvSpPr txBox="1"/>
          <p:nvPr/>
        </p:nvSpPr>
        <p:spPr>
          <a:xfrm>
            <a:off x="2665624" y="742848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S8</a:t>
            </a:r>
            <a:endParaRPr lang="en-US" sz="1200" baseline="30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AFDB095-0F56-BF43-AEEA-E6768280D17F}"/>
              </a:ext>
            </a:extLst>
          </p:cNvPr>
          <p:cNvSpPr txBox="1"/>
          <p:nvPr/>
        </p:nvSpPr>
        <p:spPr>
          <a:xfrm>
            <a:off x="2657386" y="300333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S9</a:t>
            </a:r>
            <a:endParaRPr lang="en-US" sz="1200" baseline="30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C9BE4EB1-36E9-2E40-8C1D-E705C550B2C5}"/>
              </a:ext>
            </a:extLst>
          </p:cNvPr>
          <p:cNvSpPr/>
          <p:nvPr/>
        </p:nvSpPr>
        <p:spPr>
          <a:xfrm>
            <a:off x="6970820" y="1804194"/>
            <a:ext cx="783772" cy="1629751"/>
          </a:xfrm>
          <a:prstGeom prst="downArrow">
            <a:avLst/>
          </a:prstGeom>
          <a:solidFill>
            <a:srgbClr val="FFD9E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947658C-997B-914A-9A7F-3EAF4DE99026}"/>
              </a:ext>
            </a:extLst>
          </p:cNvPr>
          <p:cNvSpPr/>
          <p:nvPr/>
        </p:nvSpPr>
        <p:spPr>
          <a:xfrm>
            <a:off x="5920225" y="2619481"/>
            <a:ext cx="1514219" cy="318886"/>
          </a:xfrm>
          <a:prstGeom prst="rect">
            <a:avLst/>
          </a:prstGeom>
          <a:solidFill>
            <a:srgbClr val="FFD9ED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AFB366A-81DF-B540-8D46-5494AFA45429}"/>
              </a:ext>
            </a:extLst>
          </p:cNvPr>
          <p:cNvSpPr/>
          <p:nvPr/>
        </p:nvSpPr>
        <p:spPr>
          <a:xfrm>
            <a:off x="7177466" y="2521383"/>
            <a:ext cx="292524" cy="481949"/>
          </a:xfrm>
          <a:prstGeom prst="rect">
            <a:avLst/>
          </a:prstGeom>
          <a:solidFill>
            <a:srgbClr val="FFD9ED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55" name="Down Arrow 54">
            <a:extLst>
              <a:ext uri="{FF2B5EF4-FFF2-40B4-BE49-F238E27FC236}">
                <a16:creationId xmlns:a16="http://schemas.microsoft.com/office/drawing/2014/main" id="{CE827940-9139-664D-B7D1-F918F7D9FEE3}"/>
              </a:ext>
            </a:extLst>
          </p:cNvPr>
          <p:cNvSpPr/>
          <p:nvPr/>
        </p:nvSpPr>
        <p:spPr>
          <a:xfrm rot="16200000">
            <a:off x="9093483" y="2739840"/>
            <a:ext cx="783772" cy="2475205"/>
          </a:xfrm>
          <a:prstGeom prst="downArrow">
            <a:avLst/>
          </a:prstGeom>
          <a:solidFill>
            <a:srgbClr val="FFD9E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8ADF767-2E73-324E-9519-DAC51432DC87}"/>
              </a:ext>
            </a:extLst>
          </p:cNvPr>
          <p:cNvSpPr/>
          <p:nvPr/>
        </p:nvSpPr>
        <p:spPr>
          <a:xfrm rot="16200000">
            <a:off x="9475616" y="4585698"/>
            <a:ext cx="1266738" cy="318886"/>
          </a:xfrm>
          <a:prstGeom prst="rect">
            <a:avLst/>
          </a:prstGeom>
          <a:solidFill>
            <a:srgbClr val="FFD9ED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C75291C-0246-354F-AE94-DAACAF8CE517}"/>
              </a:ext>
            </a:extLst>
          </p:cNvPr>
          <p:cNvSpPr/>
          <p:nvPr/>
        </p:nvSpPr>
        <p:spPr>
          <a:xfrm>
            <a:off x="9886202" y="3869342"/>
            <a:ext cx="442061" cy="296184"/>
          </a:xfrm>
          <a:prstGeom prst="rect">
            <a:avLst/>
          </a:prstGeom>
          <a:solidFill>
            <a:srgbClr val="FFD9ED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51576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159</Words>
  <Application>Microsoft Macintosh PowerPoint</Application>
  <PresentationFormat>Widescreen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S. Rabin</dc:creator>
  <cp:lastModifiedBy>Sam S. Rabin</cp:lastModifiedBy>
  <cp:revision>30</cp:revision>
  <cp:lastPrinted>2018-03-20T14:41:27Z</cp:lastPrinted>
  <dcterms:created xsi:type="dcterms:W3CDTF">2018-03-20T13:15:09Z</dcterms:created>
  <dcterms:modified xsi:type="dcterms:W3CDTF">2018-03-21T14:03:05Z</dcterms:modified>
</cp:coreProperties>
</file>